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3" r:id="rId14"/>
    <p:sldId id="344" r:id="rId15"/>
    <p:sldId id="345" r:id="rId16"/>
    <p:sldId id="346" r:id="rId17"/>
    <p:sldId id="309" r:id="rId18"/>
    <p:sldId id="332" r:id="rId19"/>
    <p:sldId id="333" r:id="rId20"/>
    <p:sldId id="334" r:id="rId21"/>
    <p:sldId id="347" r:id="rId22"/>
    <p:sldId id="348" r:id="rId23"/>
    <p:sldId id="349" r:id="rId24"/>
    <p:sldId id="350" r:id="rId25"/>
    <p:sldId id="351" r:id="rId26"/>
    <p:sldId id="318" r:id="rId27"/>
    <p:sldId id="319" r:id="rId28"/>
    <p:sldId id="320" r:id="rId29"/>
    <p:sldId id="321" r:id="rId30"/>
    <p:sldId id="324" r:id="rId31"/>
    <p:sldId id="322" r:id="rId32"/>
    <p:sldId id="325" r:id="rId33"/>
    <p:sldId id="335" r:id="rId34"/>
    <p:sldId id="336" r:id="rId35"/>
    <p:sldId id="327" r:id="rId36"/>
    <p:sldId id="328" r:id="rId37"/>
    <p:sldId id="329" r:id="rId38"/>
    <p:sldId id="330" r:id="rId39"/>
    <p:sldId id="331" r:id="rId40"/>
    <p:sldId id="323" r:id="rId41"/>
    <p:sldId id="326" r:id="rId42"/>
    <p:sldId id="337" r:id="rId43"/>
    <p:sldId id="352" r:id="rId44"/>
    <p:sldId id="353" r:id="rId45"/>
    <p:sldId id="339" r:id="rId46"/>
    <p:sldId id="340" r:id="rId47"/>
    <p:sldId id="354" r:id="rId48"/>
    <p:sldId id="355" r:id="rId49"/>
    <p:sldId id="356" r:id="rId50"/>
    <p:sldId id="306" r:id="rId51"/>
    <p:sldId id="303" r:id="rId52"/>
    <p:sldId id="281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BB"/>
    <a:srgbClr val="00E2AC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6353" autoAdjust="0"/>
  </p:normalViewPr>
  <p:slideViewPr>
    <p:cSldViewPr snapToGrid="0">
      <p:cViewPr varScale="1">
        <p:scale>
          <a:sx n="95" d="100"/>
          <a:sy n="95" d="100"/>
        </p:scale>
        <p:origin x="1170" y="72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700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40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14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등록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프로그램 언어의 문제를 등록할지 선택 할 수 있고</a:t>
            </a:r>
            <a:r>
              <a:rPr lang="en-US" altLang="ko-KR" dirty="0"/>
              <a:t> </a:t>
            </a:r>
            <a:r>
              <a:rPr lang="ko-KR" altLang="en-US" dirty="0"/>
              <a:t>문제의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힌트</a:t>
            </a:r>
            <a:r>
              <a:rPr lang="en-US" altLang="ko-KR" dirty="0"/>
              <a:t>, </a:t>
            </a:r>
            <a:r>
              <a:rPr lang="ko-KR" altLang="en-US" dirty="0"/>
              <a:t>정답을 입력하고 글쓰기 버튼을 누르면 문제가 등록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5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 된 문제를 풀다가 막히는 부분이 있을 경우 </a:t>
            </a:r>
            <a:r>
              <a:rPr lang="en-US" altLang="ko-KR" dirty="0"/>
              <a:t>Hint </a:t>
            </a:r>
            <a:r>
              <a:rPr lang="ko-KR" altLang="en-US" dirty="0"/>
              <a:t>버튼을 이용해 작성자가 등록 해 놓은 </a:t>
            </a:r>
            <a:r>
              <a:rPr lang="en-US" altLang="ko-KR" dirty="0"/>
              <a:t>Hint</a:t>
            </a:r>
            <a:r>
              <a:rPr lang="ko-KR" altLang="en-US" dirty="0"/>
              <a:t>를 얻을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615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555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027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93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/>
        </p:nvGraphicFramePr>
        <p:xfrm>
          <a:off x="448056" y="1191641"/>
          <a:ext cx="10989797" cy="4187832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4792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366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4297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42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3420408" y="846499"/>
            <a:ext cx="556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회원가입 및 로그인 </a:t>
            </a:r>
            <a:r>
              <a:rPr lang="en-US" altLang="ko-KR" sz="1600" b="1" dirty="0">
                <a:latin typeface="+mn-ea"/>
                <a:ea typeface="+mn-ea"/>
              </a:rPr>
              <a:t>/ </a:t>
            </a:r>
            <a:r>
              <a:rPr lang="ko-KR" altLang="en-US" sz="1600" b="1" dirty="0">
                <a:latin typeface="+mn-ea"/>
                <a:ea typeface="+mn-ea"/>
              </a:rPr>
              <a:t>캘린더</a:t>
            </a:r>
            <a:r>
              <a:rPr lang="en-US" altLang="ko-KR" sz="1600" b="1" dirty="0">
                <a:latin typeface="+mn-ea"/>
                <a:ea typeface="+mn-ea"/>
              </a:rPr>
              <a:t> / </a:t>
            </a:r>
            <a:r>
              <a:rPr lang="ko-KR" altLang="en-US" sz="1600" b="1" dirty="0">
                <a:latin typeface="+mn-ea"/>
                <a:ea typeface="+mn-ea"/>
              </a:rPr>
              <a:t>프로필 및 </a:t>
            </a:r>
            <a:r>
              <a:rPr lang="ko-KR" altLang="en-US" sz="1600" b="1" dirty="0" err="1">
                <a:latin typeface="+mn-ea"/>
                <a:ea typeface="+mn-ea"/>
              </a:rPr>
              <a:t>맴버</a:t>
            </a:r>
            <a:r>
              <a:rPr lang="ko-KR" altLang="en-US" sz="1600" b="1" dirty="0">
                <a:latin typeface="+mn-ea"/>
                <a:ea typeface="+mn-ea"/>
              </a:rPr>
              <a:t> 리스트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맴버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D31E-BE0B-421F-8A68-366C13521694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39CC5F-0573-469A-A181-E741B0A8B61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935E0F7-4AB5-4B46-A335-C76AE34304B9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4D883-576B-4C1B-A5A6-096A070EEB00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73EEDA-6638-4EE9-B3E7-D3B83446818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3A604E8-E352-4E54-9542-2A3C67943D38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curriculum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5D3937-6389-4D12-8711-B56CB6799813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62B7084-1D52-4422-A97F-568CD2A14192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F0A07D-3392-4091-82B7-BA751D633039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C275D48-2D26-49A9-B436-F6224CB282DE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9867FC-6984-454F-B858-371A44FC2A8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9009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웹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모바일용 </a:t>
            </a:r>
            <a:r>
              <a:rPr lang="en-US" altLang="ko-KR" sz="1600" b="1" dirty="0">
                <a:latin typeface="+mn-ea"/>
                <a:ea typeface="+mn-ea"/>
              </a:rPr>
              <a:t>QR Code </a:t>
            </a:r>
            <a:r>
              <a:rPr lang="ko-KR" altLang="en-US" sz="1600" b="1" dirty="0">
                <a:latin typeface="+mn-ea"/>
                <a:ea typeface="+mn-ea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08064-771D-4C10-B56B-363D24C47B9B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F2062B-0573-4078-97A9-9F33DE92B221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388A46-1207-4B06-925F-5C92E4D96E35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9875-14B3-4500-81F4-3CE077E10546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F9AC5E1-5C69-43AE-9353-32AFC86E01D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81BA63-425D-4AC7-97BC-B0179C31B544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865BDFA-B67A-486C-9C08-076429EA11B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A3520D-686F-4AE5-ADB6-3F054EC529C5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DDFB9E0-1B67-404D-A2A5-F4F75BD5F56D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691BB0-B49F-4DB6-87FD-05810ABF11A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C4BCE5F-C15D-4E3D-95EA-265C911AD02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81072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95275" y="1495424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285750" y="2386013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BE7BD-3C54-40A1-8066-794083CC9410}"/>
              </a:ext>
            </a:extLst>
          </p:cNvPr>
          <p:cNvSpPr/>
          <p:nvPr/>
        </p:nvSpPr>
        <p:spPr>
          <a:xfrm>
            <a:off x="9867899" y="5221323"/>
            <a:ext cx="643513" cy="35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07415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69891-3C10-49D7-8591-96CDED00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431"/>
            <a:ext cx="12192000" cy="47944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1041735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문제 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97932-09B0-4758-B9C8-96CD19D37FE5}"/>
              </a:ext>
            </a:extLst>
          </p:cNvPr>
          <p:cNvSpPr/>
          <p:nvPr/>
        </p:nvSpPr>
        <p:spPr>
          <a:xfrm>
            <a:off x="4505465" y="2268536"/>
            <a:ext cx="638035" cy="1179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550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A4ADF-95BE-4844-9422-20C0BB7D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821293"/>
            <a:ext cx="5835328" cy="2249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0E44-0DFA-4049-BA2E-7DC3A07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2" y="3469193"/>
            <a:ext cx="5835328" cy="3160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A179D-7B72-4795-936B-39AA2318427D}"/>
              </a:ext>
            </a:extLst>
          </p:cNvPr>
          <p:cNvSpPr/>
          <p:nvPr/>
        </p:nvSpPr>
        <p:spPr>
          <a:xfrm>
            <a:off x="7703237" y="2972840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힌트가 필요할 경우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4BC3EA0-3A2C-4612-BC49-E8E4721CE318}"/>
              </a:ext>
            </a:extLst>
          </p:cNvPr>
          <p:cNvSpPr/>
          <p:nvPr/>
        </p:nvSpPr>
        <p:spPr>
          <a:xfrm>
            <a:off x="3503439" y="3099569"/>
            <a:ext cx="302652" cy="28923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B4B13-EE8C-4581-BFC5-3BA693E1C74A}"/>
              </a:ext>
            </a:extLst>
          </p:cNvPr>
          <p:cNvSpPr/>
          <p:nvPr/>
        </p:nvSpPr>
        <p:spPr>
          <a:xfrm>
            <a:off x="1842652" y="2308731"/>
            <a:ext cx="441325" cy="16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2236CD-CF13-46DA-8E32-599D02ADD213}"/>
              </a:ext>
            </a:extLst>
          </p:cNvPr>
          <p:cNvSpPr/>
          <p:nvPr/>
        </p:nvSpPr>
        <p:spPr>
          <a:xfrm>
            <a:off x="1795410" y="4876800"/>
            <a:ext cx="4795889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9075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76383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답안 제출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C2E93F-CC7D-4988-9205-4E1D685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" y="1415585"/>
            <a:ext cx="11213960" cy="54424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4378F-3EB8-4AB3-AFF7-0F526A0C48E3}"/>
              </a:ext>
            </a:extLst>
          </p:cNvPr>
          <p:cNvSpPr/>
          <p:nvPr/>
        </p:nvSpPr>
        <p:spPr>
          <a:xfrm>
            <a:off x="3659979" y="4743450"/>
            <a:ext cx="6603209" cy="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47AEC9-DD80-42FF-85C5-446A708D14ED}"/>
              </a:ext>
            </a:extLst>
          </p:cNvPr>
          <p:cNvSpPr/>
          <p:nvPr/>
        </p:nvSpPr>
        <p:spPr>
          <a:xfrm>
            <a:off x="3659980" y="5481638"/>
            <a:ext cx="576263" cy="29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2858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C45D2-77AE-4FBA-9218-261952C547A3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정답 입력 할 경우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91D0B5-034C-4B7B-BBEA-EA4237448AFD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오답 입력 할 경우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DFD2-E3F5-4DCE-A736-0EBA098D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4" y="3681413"/>
            <a:ext cx="2752423" cy="79633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8995F2-EEC6-47C7-B677-593B917A9C9D}"/>
              </a:ext>
            </a:extLst>
          </p:cNvPr>
          <p:cNvSpPr/>
          <p:nvPr/>
        </p:nvSpPr>
        <p:spPr>
          <a:xfrm>
            <a:off x="7574829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오답 메시지 페이지로 이동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CBE5E-6DC0-4780-AA8A-74B2FC6AF7E0}"/>
              </a:ext>
            </a:extLst>
          </p:cNvPr>
          <p:cNvSpPr/>
          <p:nvPr/>
        </p:nvSpPr>
        <p:spPr>
          <a:xfrm>
            <a:off x="1339555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문제 풀이 게시판으로 이동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2A932-EE10-4D76-B5AD-E4E49970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5" y="2400901"/>
            <a:ext cx="5659315" cy="3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4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5"/>
            <a:ext cx="1031997" cy="32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4" y="38506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4374654" y="1074634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8" y="1800767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58712" y="3541179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442958" y="2878048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5" y="1800767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226276" y="2660629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91498" y="1159651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4" y="2377439"/>
            <a:ext cx="1126833" cy="23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QR</a:t>
            </a:r>
            <a:r>
              <a:rPr lang="ko-KR" altLang="en-US" b="1" dirty="0"/>
              <a:t>인증을 더 편리하게 할 수는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교육시간 이후 공부를 더 진행할 수는 없을까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 </a:t>
            </a:r>
            <a:r>
              <a:rPr lang="ko-KR" altLang="en-US" sz="1400" b="1" dirty="0"/>
              <a:t>출결 현황을 효율적으로 관리할 </a:t>
            </a:r>
            <a:r>
              <a:rPr lang="ko-KR" altLang="en-US" b="1" dirty="0"/>
              <a:t>수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3865923" y="182729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F7C5BD-378F-47F8-B9A1-2E43B889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92D6452-ED43-40A9-87DE-EE77B75C6897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E92006-6AEC-4F5B-82C9-E98163F843FD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97639-CE04-4928-8EA2-6C689FEE289E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3512D0-0AE6-410A-AB8D-00924FA7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14" y="1458173"/>
            <a:ext cx="9646661" cy="53998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4D7D7A-8639-4FCD-A6C0-0318665B42FF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Zoom </a:t>
            </a:r>
            <a:r>
              <a:rPr lang="ko-KR" altLang="en-US" sz="2000" dirty="0">
                <a:solidFill>
                  <a:schemeClr val="tx1"/>
                </a:solidFill>
              </a:rPr>
              <a:t>화면으로 이동하면 자동 </a:t>
            </a:r>
            <a:r>
              <a:rPr lang="en-US" altLang="ko-KR" sz="2000" dirty="0" err="1">
                <a:solidFill>
                  <a:schemeClr val="tx1"/>
                </a:solidFill>
              </a:rPr>
              <a:t>qr</a:t>
            </a:r>
            <a:r>
              <a:rPr lang="en-US" altLang="ko-KR" sz="2000" dirty="0">
                <a:solidFill>
                  <a:schemeClr val="tx1"/>
                </a:solidFill>
              </a:rPr>
              <a:t> check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2DE5E-FA3C-4C5D-AAB6-08B84EBBA521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다시 캡처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15E134-BB9D-4466-8F41-F70303F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8624A2-3DFE-4A4E-8D22-63368E519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8" t="9506" r="24110" b="56681"/>
          <a:stretch/>
        </p:blipFill>
        <p:spPr>
          <a:xfrm>
            <a:off x="0" y="496974"/>
            <a:ext cx="12192000" cy="30120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43CFE-9CCF-42C4-BAC0-5D94E99CEF25}"/>
              </a:ext>
            </a:extLst>
          </p:cNvPr>
          <p:cNvSpPr/>
          <p:nvPr/>
        </p:nvSpPr>
        <p:spPr>
          <a:xfrm>
            <a:off x="3237439" y="866306"/>
            <a:ext cx="2858562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00FDD9-5361-4880-BCBE-D325E09E29AD}"/>
              </a:ext>
            </a:extLst>
          </p:cNvPr>
          <p:cNvSpPr/>
          <p:nvPr/>
        </p:nvSpPr>
        <p:spPr>
          <a:xfrm>
            <a:off x="3390978" y="3860858"/>
            <a:ext cx="370421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71D03E-0C12-45DD-8382-B01EB8DA3EEA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52E3CB-BB65-4407-923B-9F1CF6F92F1B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5D48280-3B54-44B3-8F2F-2C3553335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69BDC42-55D7-4701-BF6A-5FEA5CFFB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4FE088-2650-4D27-89F2-6F196712CF38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4DFBA6E-A051-41A3-832C-A8DD938B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DB6246-F37C-4C3B-B7FF-A6F92E91554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FF691CD-0510-4A54-9DF3-C6EA07D92F01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CBFF705-B954-4695-A53B-371E86CF3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9F9961A-16B7-490C-BE2E-856063571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DB3B1A-AD1C-4DA3-8D4F-2A5CC0EB45EC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2CEDBED-74AE-449B-BFDE-F4286A1BB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06800B6-22A1-43DE-B687-CB480920B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40" y="2550148"/>
            <a:ext cx="2658140" cy="2209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0C9007-0C86-499C-8365-AFD0C78FC84E}"/>
              </a:ext>
            </a:extLst>
          </p:cNvPr>
          <p:cNvSpPr/>
          <p:nvPr/>
        </p:nvSpPr>
        <p:spPr>
          <a:xfrm>
            <a:off x="3268455" y="5244809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F06439-A41C-45D5-9A86-C88E9FC89798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7097E26-0EE4-457C-BDE5-891239A0B35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453884-7CB5-4873-BC08-2C70C867D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3F2FABD-24E8-4FED-9259-B4001F50A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F9BB33-432D-4A9F-81E3-8A6FE1EAC4E0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26C86B3-D8D1-439F-81C8-3CDCF575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A3DBFD-052F-471C-B474-F08C1338A2F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9437554-0AFA-4388-AA3D-C805BECAFCBD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3E6F570-CEE4-411E-8212-96712E1F2F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18D1D25-E81E-4D34-8EA3-25935B1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7BAD62A-96BF-4B9E-9F4D-097983C5633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853AE43-9D52-409A-9B93-4C1D79BA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8D02FEB-A8BB-4DC0-8BE5-F96443F6E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147D3ED-9419-4703-83BB-FAB8292DD2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D279979-244B-45EE-AE6C-1C283D7A6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40" y="3014918"/>
            <a:ext cx="2658140" cy="1068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9FFD9CB-D03C-4FEB-BD6F-BBFAE48DC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0520" y="2733015"/>
            <a:ext cx="2702355" cy="20412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096C285-08CF-4A23-9843-C8D6746D8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769" t="9506" r="32402" b="72524"/>
          <a:stretch/>
        </p:blipFill>
        <p:spPr>
          <a:xfrm>
            <a:off x="6683840" y="2074895"/>
            <a:ext cx="2658140" cy="942728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B89AE7-CC9F-4E31-9717-C06D40CEBAB4}"/>
              </a:ext>
            </a:extLst>
          </p:cNvPr>
          <p:cNvSpPr/>
          <p:nvPr/>
        </p:nvSpPr>
        <p:spPr>
          <a:xfrm>
            <a:off x="6472411" y="3205823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85929A-F62E-4CE8-9F21-3911F94253D3}"/>
              </a:ext>
            </a:extLst>
          </p:cNvPr>
          <p:cNvSpPr/>
          <p:nvPr/>
        </p:nvSpPr>
        <p:spPr>
          <a:xfrm>
            <a:off x="6440608" y="2257938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E86096-AC84-46BE-846F-49BD644DCF5C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B11A890-AA42-40CF-9F2E-6814D68FBBB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C80FCE8-2DD3-4233-B4E2-E755410FA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C512FC6-F31A-4D74-B8B4-C8D5750F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6CABCF-8AA4-4719-84BB-7F00B383E5C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A9D6DA3-558B-4FDD-8902-2A512614E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108918-93E2-412F-8059-1B598522101B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995E509-4F35-41CC-A0A0-69F1C6AB3044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1B11EE1-2506-4E54-BC7D-390FAE0F7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ABDA7A5-82E8-4996-86A8-F1362E648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680CD-1F19-461E-93CA-1B4B099E404F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21C323-4927-458D-BBF7-BDFC42FCC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DECF580-642F-4E1B-9177-0BDB0551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28FAB0-AF3E-4E11-83CF-495321C56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5B6B68-9266-4BA3-AB45-D04D644C9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410" y="1751960"/>
            <a:ext cx="2669570" cy="1091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91AD8F-F2C4-44DC-B78C-6B82ADC7856A}"/>
              </a:ext>
            </a:extLst>
          </p:cNvPr>
          <p:cNvSpPr/>
          <p:nvPr/>
        </p:nvSpPr>
        <p:spPr>
          <a:xfrm>
            <a:off x="6440608" y="2074895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신호</a:t>
            </a:r>
            <a:r>
              <a:rPr lang="en-US" altLang="ko-KR" dirty="0"/>
              <a:t> 11</a:t>
            </a:r>
            <a:r>
              <a:rPr lang="ko-KR" altLang="en-US" dirty="0"/>
              <a:t>시 </a:t>
            </a:r>
            <a:r>
              <a:rPr lang="en-US" altLang="ko-KR" dirty="0"/>
              <a:t>3</a:t>
            </a:r>
            <a:r>
              <a:rPr lang="ko-KR" altLang="en-US" dirty="0"/>
              <a:t>시 에 다시 </a:t>
            </a:r>
            <a:r>
              <a:rPr lang="ko-KR" altLang="en-US" dirty="0" err="1"/>
              <a:t>캡처ㅜ</a:t>
            </a:r>
            <a:r>
              <a:rPr lang="en-US" altLang="ko-KR" dirty="0"/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2599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QR</a:t>
            </a:r>
            <a:r>
              <a:rPr lang="ko-KR" altLang="en-US" sz="1800" dirty="0">
                <a:solidFill>
                  <a:schemeClr val="dk1"/>
                </a:solidFill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</a:rPr>
              <a:t>, </a:t>
            </a:r>
            <a:r>
              <a:rPr lang="ko-KR" altLang="en-US" sz="1800" dirty="0">
                <a:solidFill>
                  <a:schemeClr val="dk1"/>
                </a:solidFill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</a:rPr>
              <a:t>게시판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비대면의 한계</a:t>
            </a:r>
            <a:r>
              <a: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3245828" y="5374891"/>
            <a:ext cx="5452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→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최종적으로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얻게된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인사이트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or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배울점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적어주시면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되겠습니다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en-US" alt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 </a:t>
            </a:r>
            <a:r>
              <a:rPr lang="ko-KR" altLang="en-US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캘린더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QR</a:t>
            </a:r>
            <a:r>
              <a:rPr lang="ko-KR" altLang="en-US" dirty="0">
                <a:solidFill>
                  <a:schemeClr val="tx1"/>
                </a:solidFill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list,</a:t>
            </a:r>
            <a:r>
              <a:rPr lang="ko-KR" altLang="en-US" dirty="0">
                <a:solidFill>
                  <a:schemeClr val="tx1"/>
                </a:solidFill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띄는 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0598"/>
              </p:ext>
            </p:extLst>
          </p:nvPr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WBS, Flow chart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3102</Words>
  <Application>Microsoft Office PowerPoint</Application>
  <PresentationFormat>와이드스크린</PresentationFormat>
  <Paragraphs>792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나눔스퀘어</vt:lpstr>
      <vt:lpstr>나눔스퀘어 Bold</vt:lpstr>
      <vt:lpstr>Malgun Gothic</vt:lpstr>
      <vt:lpstr>Malgun Gothic</vt:lpstr>
      <vt:lpstr>아리따-돋움(TTF)-Medium</vt:lpstr>
      <vt:lpstr>-윤고딕320</vt:lpstr>
      <vt:lpstr>-윤고딕330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유창호</cp:lastModifiedBy>
  <cp:revision>63</cp:revision>
  <dcterms:created xsi:type="dcterms:W3CDTF">2016-05-08T07:23:19Z</dcterms:created>
  <dcterms:modified xsi:type="dcterms:W3CDTF">2021-02-18T00:55:00Z</dcterms:modified>
</cp:coreProperties>
</file>